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6"/>
  </p:notesMasterIdLst>
  <p:sldIdLst>
    <p:sldId id="278" r:id="rId2"/>
    <p:sldId id="279" r:id="rId3"/>
    <p:sldId id="280" r:id="rId4"/>
    <p:sldId id="294" r:id="rId5"/>
    <p:sldId id="283" r:id="rId6"/>
    <p:sldId id="282" r:id="rId7"/>
    <p:sldId id="285" r:id="rId8"/>
    <p:sldId id="287" r:id="rId9"/>
    <p:sldId id="288" r:id="rId10"/>
    <p:sldId id="289" r:id="rId11"/>
    <p:sldId id="290" r:id="rId12"/>
    <p:sldId id="291" r:id="rId13"/>
    <p:sldId id="292" r:id="rId14"/>
    <p:sldId id="293" r:id="rId15"/>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09" autoAdjust="0"/>
  </p:normalViewPr>
  <p:slideViewPr>
    <p:cSldViewPr snapToGrid="0" snapToObjects="1">
      <p:cViewPr varScale="1">
        <p:scale>
          <a:sx n="77" d="100"/>
          <a:sy n="77" d="100"/>
        </p:scale>
        <p:origin x="300" y="9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024424" y="928553"/>
            <a:ext cx="4143151" cy="2365791"/>
          </a:xfrm>
        </p:spPr>
        <p:txBody>
          <a:bodyPr/>
          <a:lstStyle/>
          <a:p>
            <a:r>
              <a:rPr lang="fr-FR" sz="3000" dirty="0"/>
              <a:t>Application des réseaux neurones à la détection d'intrusions réseaux avec (TensorFlow et Keras) </a:t>
            </a:r>
            <a:endParaRPr lang="en-US" sz="3000" dirty="0"/>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TIMELINE</a:t>
            </a:r>
          </a:p>
        </p:txBody>
      </p:sp>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56" name="Text Placeholder 55">
            <a:extLst>
              <a:ext uri="{FF2B5EF4-FFF2-40B4-BE49-F238E27FC236}">
                <a16:creationId xmlns:a16="http://schemas.microsoft.com/office/drawing/2014/main" id="{42027341-30B3-44DB-373E-60B96EBF2043}"/>
              </a:ext>
            </a:extLst>
          </p:cNvPr>
          <p:cNvSpPr>
            <a:spLocks noGrp="1"/>
          </p:cNvSpPr>
          <p:nvPr>
            <p:ph type="body" idx="1"/>
          </p:nvPr>
        </p:nvSpPr>
        <p:spPr/>
        <p:txBody>
          <a:bodyPr/>
          <a:lstStyle/>
          <a:p>
            <a:pPr lvl="0"/>
            <a:r>
              <a:rPr lang="en-US" dirty="0"/>
              <a:t>SEP 20XX</a:t>
            </a:r>
          </a:p>
        </p:txBody>
      </p:sp>
      <p:sp>
        <p:nvSpPr>
          <p:cNvPr id="57" name="Text Placeholder 56">
            <a:extLst>
              <a:ext uri="{FF2B5EF4-FFF2-40B4-BE49-F238E27FC236}">
                <a16:creationId xmlns:a16="http://schemas.microsoft.com/office/drawing/2014/main" id="{49B99446-8DB8-EAE8-ADEB-8E02F160B106}"/>
              </a:ext>
            </a:extLst>
          </p:cNvPr>
          <p:cNvSpPr>
            <a:spLocks noGrp="1"/>
          </p:cNvSpPr>
          <p:nvPr>
            <p:ph type="body" sz="quarter" idx="3"/>
          </p:nvPr>
        </p:nvSpPr>
        <p:spPr/>
        <p:txBody>
          <a:bodyPr/>
          <a:lstStyle/>
          <a:p>
            <a:pPr lvl="0"/>
            <a:r>
              <a:rPr lang="en-US" dirty="0"/>
              <a:t>NOV 20XX</a:t>
            </a:r>
          </a:p>
        </p:txBody>
      </p:sp>
      <p:sp>
        <p:nvSpPr>
          <p:cNvPr id="58" name="Text Placeholder 57">
            <a:extLst>
              <a:ext uri="{FF2B5EF4-FFF2-40B4-BE49-F238E27FC236}">
                <a16:creationId xmlns:a16="http://schemas.microsoft.com/office/drawing/2014/main" id="{4F1381C5-2C37-6542-2CC4-2EBF6B0C41D4}"/>
              </a:ext>
            </a:extLst>
          </p:cNvPr>
          <p:cNvSpPr>
            <a:spLocks noGrp="1"/>
          </p:cNvSpPr>
          <p:nvPr>
            <p:ph type="body" sz="quarter" idx="13"/>
          </p:nvPr>
        </p:nvSpPr>
        <p:spPr/>
        <p:txBody>
          <a:bodyPr/>
          <a:lstStyle/>
          <a:p>
            <a:pPr lvl="0"/>
            <a:r>
              <a:rPr lang="en-US" dirty="0"/>
              <a:t>JAN 20XX</a:t>
            </a:r>
          </a:p>
        </p:txBody>
      </p:sp>
      <p:sp>
        <p:nvSpPr>
          <p:cNvPr id="59" name="Text Placeholder 58">
            <a:extLst>
              <a:ext uri="{FF2B5EF4-FFF2-40B4-BE49-F238E27FC236}">
                <a16:creationId xmlns:a16="http://schemas.microsoft.com/office/drawing/2014/main" id="{9348E88D-CFB1-4BF1-41EC-723BBD602AF2}"/>
              </a:ext>
            </a:extLst>
          </p:cNvPr>
          <p:cNvSpPr>
            <a:spLocks noGrp="1"/>
          </p:cNvSpPr>
          <p:nvPr>
            <p:ph type="body" sz="quarter" idx="15"/>
          </p:nvPr>
        </p:nvSpPr>
        <p:spPr/>
        <p:txBody>
          <a:bodyPr/>
          <a:lstStyle/>
          <a:p>
            <a:pPr lvl="0"/>
            <a:r>
              <a:rPr lang="en-US" dirty="0"/>
              <a:t>MAR 20XX</a:t>
            </a:r>
          </a:p>
        </p:txBody>
      </p:sp>
      <p:sp>
        <p:nvSpPr>
          <p:cNvPr id="60" name="Text Placeholder 59">
            <a:extLst>
              <a:ext uri="{FF2B5EF4-FFF2-40B4-BE49-F238E27FC236}">
                <a16:creationId xmlns:a16="http://schemas.microsoft.com/office/drawing/2014/main" id="{E1B218F5-E615-C534-C7FC-E55781596535}"/>
              </a:ext>
            </a:extLst>
          </p:cNvPr>
          <p:cNvSpPr>
            <a:spLocks noGrp="1"/>
          </p:cNvSpPr>
          <p:nvPr>
            <p:ph type="body" sz="quarter" idx="17"/>
          </p:nvPr>
        </p:nvSpPr>
        <p:spPr/>
        <p:txBody>
          <a:bodyPr/>
          <a:lstStyle/>
          <a:p>
            <a:pPr lvl="0"/>
            <a:r>
              <a:rPr lang="en-US" dirty="0"/>
              <a:t>MAY 20XX</a:t>
            </a:r>
          </a:p>
        </p:txBody>
      </p:sp>
      <p:sp>
        <p:nvSpPr>
          <p:cNvPr id="139" name="Rectangle 138" descr="Timeline marker">
            <a:extLst>
              <a:ext uri="{FF2B5EF4-FFF2-40B4-BE49-F238E27FC236}">
                <a16:creationId xmlns:a16="http://schemas.microsoft.com/office/drawing/2014/main" id="{632DC974-3AFC-3B05-984D-8920F2613BAB}"/>
              </a:ext>
            </a:extLst>
          </p:cNvPr>
          <p:cNvSpPr/>
          <p:nvPr/>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descr="Timeline marker">
            <a:extLst>
              <a:ext uri="{FF2B5EF4-FFF2-40B4-BE49-F238E27FC236}">
                <a16:creationId xmlns:a16="http://schemas.microsoft.com/office/drawing/2014/main" id="{F2040969-B583-70C1-87C1-D19C7BB276E9}"/>
              </a:ext>
            </a:extLst>
          </p:cNvPr>
          <p:cNvSpPr/>
          <p:nvPr/>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descr="Timeline marker">
            <a:extLst>
              <a:ext uri="{FF2B5EF4-FFF2-40B4-BE49-F238E27FC236}">
                <a16:creationId xmlns:a16="http://schemas.microsoft.com/office/drawing/2014/main" id="{916357F2-DD2F-AE73-F0FE-19F36A996C0A}"/>
              </a:ext>
            </a:extLst>
          </p:cNvPr>
          <p:cNvSpPr/>
          <p:nvPr/>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descr="Timeline marker">
            <a:extLst>
              <a:ext uri="{FF2B5EF4-FFF2-40B4-BE49-F238E27FC236}">
                <a16:creationId xmlns:a16="http://schemas.microsoft.com/office/drawing/2014/main" id="{061F8191-7958-A3B6-D754-56FAB2742504}"/>
              </a:ext>
            </a:extLst>
          </p:cNvPr>
          <p:cNvSpPr/>
          <p:nvPr/>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descr="Timeline marker">
            <a:extLst>
              <a:ext uri="{FF2B5EF4-FFF2-40B4-BE49-F238E27FC236}">
                <a16:creationId xmlns:a16="http://schemas.microsoft.com/office/drawing/2014/main" id="{FA6C0651-6CD9-1742-F030-13CC2F6DAC2F}"/>
              </a:ext>
            </a:extLst>
          </p:cNvPr>
          <p:cNvSpPr/>
          <p:nvPr/>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250288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p:txBody>
          <a:bodyPr/>
          <a:lstStyle/>
          <a:p>
            <a:r>
              <a:rPr lang="en-US" dirty="0"/>
              <a:t>AREAS OF FOCUS</a:t>
            </a:r>
            <a:br>
              <a:rPr lang="en-US" dirty="0"/>
            </a:br>
            <a:endParaRPr lang="en-US" dirty="0"/>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11</a:t>
            </a:fld>
            <a:endParaRPr lang="en-US" dirty="0"/>
          </a:p>
        </p:txBody>
      </p:sp>
      <p:sp>
        <p:nvSpPr>
          <p:cNvPr id="11" name="Text Placeholder 10">
            <a:extLst>
              <a:ext uri="{FF2B5EF4-FFF2-40B4-BE49-F238E27FC236}">
                <a16:creationId xmlns:a16="http://schemas.microsoft.com/office/drawing/2014/main" id="{A2C39DD0-CD86-2929-7808-58D17FC2C0A6}"/>
              </a:ext>
            </a:extLst>
          </p:cNvPr>
          <p:cNvSpPr>
            <a:spLocks noGrp="1"/>
          </p:cNvSpPr>
          <p:nvPr>
            <p:ph type="body" idx="1"/>
          </p:nvPr>
        </p:nvSpPr>
        <p:spPr/>
        <p:txBody>
          <a:bodyPr/>
          <a:lstStyle/>
          <a:p>
            <a:r>
              <a:rPr lang="en-US" dirty="0"/>
              <a:t>B2B MARKET SCENARIOS</a:t>
            </a:r>
          </a:p>
        </p:txBody>
      </p:sp>
      <p:sp>
        <p:nvSpPr>
          <p:cNvPr id="12" name="Content Placeholder 11">
            <a:extLst>
              <a:ext uri="{FF2B5EF4-FFF2-40B4-BE49-F238E27FC236}">
                <a16:creationId xmlns:a16="http://schemas.microsoft.com/office/drawing/2014/main" id="{CE3C1BFF-2275-1E7D-0604-E6F5CFEC01F6}"/>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a:p>
            <a:endParaRPr lang="en-US" dirty="0"/>
          </a:p>
        </p:txBody>
      </p:sp>
      <p:sp>
        <p:nvSpPr>
          <p:cNvPr id="13" name="Text Placeholder 12">
            <a:extLst>
              <a:ext uri="{FF2B5EF4-FFF2-40B4-BE49-F238E27FC236}">
                <a16:creationId xmlns:a16="http://schemas.microsoft.com/office/drawing/2014/main" id="{F618F075-837C-1005-19D6-8DC90759CD53}"/>
              </a:ext>
            </a:extLst>
          </p:cNvPr>
          <p:cNvSpPr>
            <a:spLocks noGrp="1"/>
          </p:cNvSpPr>
          <p:nvPr>
            <p:ph type="body" sz="quarter" idx="3"/>
          </p:nvPr>
        </p:nvSpPr>
        <p:spPr/>
        <p:txBody>
          <a:bodyPr/>
          <a:lstStyle/>
          <a:p>
            <a:r>
              <a:rPr lang="en-US" dirty="0"/>
              <a:t>CLOUD-BASED</a:t>
            </a:r>
            <a:r>
              <a:rPr lang="zh-CN" altLang="en-US"/>
              <a:t> </a:t>
            </a:r>
            <a:r>
              <a:rPr lang="en-US" dirty="0"/>
              <a:t>OPPORTUNITIES</a:t>
            </a:r>
          </a:p>
        </p:txBody>
      </p:sp>
      <p:sp>
        <p:nvSpPr>
          <p:cNvPr id="14" name="Content Placeholder 13">
            <a:extLst>
              <a:ext uri="{FF2B5EF4-FFF2-40B4-BE49-F238E27FC236}">
                <a16:creationId xmlns:a16="http://schemas.microsoft.com/office/drawing/2014/main" id="{DD1D0BF9-FCAA-67DA-79AB-E6E7E6D2B6A1}"/>
              </a:ext>
            </a:extLst>
          </p:cNvPr>
          <p:cNvSpPr>
            <a:spLocks noGrp="1"/>
          </p:cNvSpPr>
          <p:nvPr>
            <p:ph sz="quarter" idx="4"/>
          </p:nvPr>
        </p:nvSpPr>
        <p:spPr/>
        <p:txBody>
          <a:bodyPr/>
          <a:lstStyle/>
          <a:p>
            <a:r>
              <a:rPr lang="en-US" dirty="0"/>
              <a:t>Iterative approaches to corporate strategy</a:t>
            </a:r>
          </a:p>
          <a:p>
            <a:r>
              <a:rPr lang="en-US" dirty="0"/>
              <a:t>Establish a management framework from the inside</a:t>
            </a:r>
          </a:p>
          <a:p>
            <a:endParaRPr lang="en-US" dirty="0"/>
          </a:p>
        </p:txBody>
      </p:sp>
    </p:spTree>
    <p:extLst>
      <p:ext uri="{BB962C8B-B14F-4D97-AF65-F5344CB8AC3E}">
        <p14:creationId xmlns:p14="http://schemas.microsoft.com/office/powerpoint/2010/main" val="317028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71CEB5-0F43-BA22-C4E7-3A84E631DA11}"/>
              </a:ext>
            </a:extLst>
          </p:cNvPr>
          <p:cNvSpPr>
            <a:spLocks noGrp="1"/>
          </p:cNvSpPr>
          <p:nvPr>
            <p:ph type="title"/>
          </p:nvPr>
        </p:nvSpPr>
        <p:spPr/>
        <p:txBody>
          <a:bodyPr/>
          <a:lstStyle/>
          <a:p>
            <a:r>
              <a:rPr lang="en-US" dirty="0"/>
              <a:t>HOW WE GET THERE</a:t>
            </a:r>
          </a:p>
        </p:txBody>
      </p:sp>
      <p:sp>
        <p:nvSpPr>
          <p:cNvPr id="101" name="Footer Placeholder 100">
            <a:extLst>
              <a:ext uri="{FF2B5EF4-FFF2-40B4-BE49-F238E27FC236}">
                <a16:creationId xmlns:a16="http://schemas.microsoft.com/office/drawing/2014/main" id="{A45E958A-ABCE-B639-C555-90CCC88988C5}"/>
              </a:ext>
            </a:extLst>
          </p:cNvPr>
          <p:cNvSpPr>
            <a:spLocks noGrp="1"/>
          </p:cNvSpPr>
          <p:nvPr>
            <p:ph type="ftr" sz="quarter" idx="11"/>
          </p:nvPr>
        </p:nvSpPr>
        <p:spPr/>
        <p:txBody>
          <a:bodyPr/>
          <a:lstStyle/>
          <a:p>
            <a:r>
              <a:rPr lang="en-US"/>
              <a:t>Presentation title</a:t>
            </a:r>
            <a:endParaRPr lang="en-US" dirty="0"/>
          </a:p>
        </p:txBody>
      </p:sp>
      <p:sp>
        <p:nvSpPr>
          <p:cNvPr id="102" name="Slide Number Placeholder 101">
            <a:extLst>
              <a:ext uri="{FF2B5EF4-FFF2-40B4-BE49-F238E27FC236}">
                <a16:creationId xmlns:a16="http://schemas.microsoft.com/office/drawing/2014/main" id="{51BDF1B8-4D26-9C08-3102-6224AA6A4D20}"/>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2" name="Text Placeholder 1">
            <a:extLst>
              <a:ext uri="{FF2B5EF4-FFF2-40B4-BE49-F238E27FC236}">
                <a16:creationId xmlns:a16="http://schemas.microsoft.com/office/drawing/2014/main" id="{5FC63C25-FE2A-0C11-2CEA-A80AA78FC365}"/>
              </a:ext>
            </a:extLst>
          </p:cNvPr>
          <p:cNvSpPr>
            <a:spLocks noGrp="1"/>
          </p:cNvSpPr>
          <p:nvPr>
            <p:ph type="body" idx="1"/>
          </p:nvPr>
        </p:nvSpPr>
        <p:spPr/>
        <p:txBody>
          <a:bodyPr/>
          <a:lstStyle/>
          <a:p>
            <a:r>
              <a:rPr lang="en-US" dirty="0"/>
              <a:t>ROI</a:t>
            </a:r>
          </a:p>
        </p:txBody>
      </p:sp>
      <p:pic>
        <p:nvPicPr>
          <p:cNvPr id="72" name="Picture Placeholder 71" descr="abacus icon">
            <a:extLst>
              <a:ext uri="{FF2B5EF4-FFF2-40B4-BE49-F238E27FC236}">
                <a16:creationId xmlns:a16="http://schemas.microsoft.com/office/drawing/2014/main" id="{FD5AE93E-9743-FD3B-C935-638BF9D159CC}"/>
              </a:ext>
            </a:extLst>
          </p:cNvPr>
          <p:cNvPicPr>
            <a:picLocks noGrp="1" noChangeAspect="1"/>
          </p:cNvPicPr>
          <p:nvPr>
            <p:ph type="pic" sz="quarter" idx="23"/>
          </p:nvPr>
        </p:nvPicPr>
        <p:blipFill rotWithShape="1">
          <a:blip r:embed="rId2"/>
          <a:srcRect/>
          <a:stretch/>
        </p:blipFill>
        <p:spPr/>
      </p:pic>
      <p:sp>
        <p:nvSpPr>
          <p:cNvPr id="6" name="Text Placeholder 5">
            <a:extLst>
              <a:ext uri="{FF2B5EF4-FFF2-40B4-BE49-F238E27FC236}">
                <a16:creationId xmlns:a16="http://schemas.microsoft.com/office/drawing/2014/main" id="{5AD6749A-51D8-599C-7C31-9922CF228D32}"/>
              </a:ext>
            </a:extLst>
          </p:cNvPr>
          <p:cNvSpPr>
            <a:spLocks noGrp="1"/>
          </p:cNvSpPr>
          <p:nvPr>
            <p:ph type="body" sz="quarter" idx="18"/>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p:txBody>
      </p:sp>
      <p:sp>
        <p:nvSpPr>
          <p:cNvPr id="3" name="Text Placeholder 2">
            <a:extLst>
              <a:ext uri="{FF2B5EF4-FFF2-40B4-BE49-F238E27FC236}">
                <a16:creationId xmlns:a16="http://schemas.microsoft.com/office/drawing/2014/main" id="{A8753AB0-02A6-E89E-7E23-593DBF52F4E8}"/>
              </a:ext>
            </a:extLst>
          </p:cNvPr>
          <p:cNvSpPr>
            <a:spLocks noGrp="1"/>
          </p:cNvSpPr>
          <p:nvPr>
            <p:ph type="body" sz="quarter" idx="15"/>
          </p:nvPr>
        </p:nvSpPr>
        <p:spPr/>
        <p:txBody>
          <a:bodyPr/>
          <a:lstStyle/>
          <a:p>
            <a:r>
              <a:rPr lang="en-US" dirty="0"/>
              <a:t>NICHE MARKETS</a:t>
            </a:r>
          </a:p>
        </p:txBody>
      </p:sp>
      <p:pic>
        <p:nvPicPr>
          <p:cNvPr id="76" name="Picture Placeholder 75" descr="increasing chart icon">
            <a:extLst>
              <a:ext uri="{FF2B5EF4-FFF2-40B4-BE49-F238E27FC236}">
                <a16:creationId xmlns:a16="http://schemas.microsoft.com/office/drawing/2014/main" id="{7541E72A-A0CB-A011-55A9-1126F707D889}"/>
              </a:ext>
            </a:extLst>
          </p:cNvPr>
          <p:cNvPicPr>
            <a:picLocks noGrp="1" noChangeAspect="1"/>
          </p:cNvPicPr>
          <p:nvPr>
            <p:ph type="pic" sz="quarter" idx="25"/>
          </p:nvPr>
        </p:nvPicPr>
        <p:blipFill rotWithShape="1">
          <a:blip r:embed="rId3"/>
          <a:srcRect/>
          <a:stretch/>
        </p:blipFill>
        <p:spPr/>
      </p:pic>
      <p:sp>
        <p:nvSpPr>
          <p:cNvPr id="7" name="Text Placeholder 6">
            <a:extLst>
              <a:ext uri="{FF2B5EF4-FFF2-40B4-BE49-F238E27FC236}">
                <a16:creationId xmlns:a16="http://schemas.microsoft.com/office/drawing/2014/main" id="{0BF56CE2-ADEB-1E22-50FB-9F2AB3786483}"/>
              </a:ext>
            </a:extLst>
          </p:cNvPr>
          <p:cNvSpPr>
            <a:spLocks noGrp="1"/>
          </p:cNvSpPr>
          <p:nvPr>
            <p:ph type="body" sz="quarter" idx="21"/>
          </p:nvPr>
        </p:nvSpPr>
        <p:spPr/>
        <p:txBody>
          <a:bodyPr/>
          <a:lstStyle/>
          <a:p>
            <a:r>
              <a:rPr lang="en-US" dirty="0"/>
              <a:t>Pursue scalable customer service through sustainable strategies</a:t>
            </a:r>
          </a:p>
          <a:p>
            <a:r>
              <a:rPr lang="en-US" dirty="0"/>
              <a:t>Engage top-line web services with cutting-edge deliverables</a:t>
            </a:r>
          </a:p>
          <a:p>
            <a:endParaRPr lang="en-US" dirty="0"/>
          </a:p>
        </p:txBody>
      </p:sp>
      <p:sp>
        <p:nvSpPr>
          <p:cNvPr id="4" name="Text Placeholder 3">
            <a:extLst>
              <a:ext uri="{FF2B5EF4-FFF2-40B4-BE49-F238E27FC236}">
                <a16:creationId xmlns:a16="http://schemas.microsoft.com/office/drawing/2014/main" id="{03745CA7-A767-9133-8871-800B16D5D722}"/>
              </a:ext>
            </a:extLst>
          </p:cNvPr>
          <p:cNvSpPr>
            <a:spLocks noGrp="1"/>
          </p:cNvSpPr>
          <p:nvPr>
            <p:ph type="body" sz="quarter" idx="17"/>
          </p:nvPr>
        </p:nvSpPr>
        <p:spPr/>
        <p:txBody>
          <a:bodyPr/>
          <a:lstStyle/>
          <a:p>
            <a:r>
              <a:rPr lang="en-US" altLang="zh-CN" dirty="0"/>
              <a:t>SUPPLY</a:t>
            </a:r>
            <a:r>
              <a:rPr lang="zh-CN" altLang="en-US"/>
              <a:t> </a:t>
            </a:r>
            <a:r>
              <a:rPr lang="en-US" altLang="zh-CN" dirty="0"/>
              <a:t>CHAINS</a:t>
            </a:r>
            <a:endParaRPr lang="en-US" dirty="0"/>
          </a:p>
        </p:txBody>
      </p:sp>
      <p:pic>
        <p:nvPicPr>
          <p:cNvPr id="80" name="Picture Placeholder 79" descr="chain link icon">
            <a:extLst>
              <a:ext uri="{FF2B5EF4-FFF2-40B4-BE49-F238E27FC236}">
                <a16:creationId xmlns:a16="http://schemas.microsoft.com/office/drawing/2014/main" id="{FCC17566-BE36-5CE0-25C6-8AC132D1479D}"/>
              </a:ext>
            </a:extLst>
          </p:cNvPr>
          <p:cNvPicPr>
            <a:picLocks noGrp="1" noChangeAspect="1"/>
          </p:cNvPicPr>
          <p:nvPr>
            <p:ph type="pic" sz="quarter" idx="24"/>
          </p:nvPr>
        </p:nvPicPr>
        <p:blipFill rotWithShape="1">
          <a:blip r:embed="rId4"/>
          <a:srcRect t="85" b="85"/>
          <a:stretch/>
        </p:blipFill>
        <p:spPr/>
      </p:pic>
      <p:sp>
        <p:nvSpPr>
          <p:cNvPr id="8" name="Text Placeholder 7">
            <a:extLst>
              <a:ext uri="{FF2B5EF4-FFF2-40B4-BE49-F238E27FC236}">
                <a16:creationId xmlns:a16="http://schemas.microsoft.com/office/drawing/2014/main" id="{7063C991-877C-CD1D-A03D-547E04121FE0}"/>
              </a:ext>
            </a:extLst>
          </p:cNvPr>
          <p:cNvSpPr>
            <a:spLocks noGrp="1"/>
          </p:cNvSpPr>
          <p:nvPr>
            <p:ph type="body" sz="quarter" idx="22"/>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p:txBody>
      </p:sp>
    </p:spTree>
    <p:extLst>
      <p:ext uri="{BB962C8B-B14F-4D97-AF65-F5344CB8AC3E}">
        <p14:creationId xmlns:p14="http://schemas.microsoft.com/office/powerpoint/2010/main" val="24990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title"/>
          </p:nvPr>
        </p:nvSpPr>
        <p:spPr/>
        <p:txBody>
          <a:bodyPr/>
          <a:lstStyle/>
          <a:p>
            <a:r>
              <a:rPr lang="en-US" dirty="0"/>
              <a:t>SUMMARY </a:t>
            </a:r>
          </a:p>
        </p:txBody>
      </p:sp>
      <p:sp>
        <p:nvSpPr>
          <p:cNvPr id="4" name="Footer Placeholder 3">
            <a:extLst>
              <a:ext uri="{FF2B5EF4-FFF2-40B4-BE49-F238E27FC236}">
                <a16:creationId xmlns:a16="http://schemas.microsoft.com/office/drawing/2014/main" id="{D5BA2433-990B-A170-369A-3DF4A9B33BFA}"/>
              </a:ext>
            </a:extLst>
          </p:cNvPr>
          <p:cNvSpPr>
            <a:spLocks noGrp="1"/>
          </p:cNvSpPr>
          <p:nvPr>
            <p:ph type="ftr" sz="quarter" idx="1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F7F20BE-640F-EFAB-3A43-2AA146DB42BF}"/>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481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p:txBody>
      </p:sp>
    </p:spTree>
    <p:extLst>
      <p:ext uri="{BB962C8B-B14F-4D97-AF65-F5344CB8AC3E}">
        <p14:creationId xmlns:p14="http://schemas.microsoft.com/office/powerpoint/2010/main" val="1003962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dirty="0">
                <a:latin typeface="Arial Black" panose="020B0604020202020204" pitchFamily="34" charset="0"/>
                <a:ea typeface="Arial Regular" pitchFamily="34" charset="-122"/>
                <a:cs typeface="Arial Black" panose="020B0604020202020204" pitchFamily="34" charset="0"/>
              </a:rPr>
              <a:t>Plan</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499616" y="2770632"/>
            <a:ext cx="6905348" cy="3122168"/>
          </a:xfrm>
        </p:spPr>
        <p:txBody>
          <a:bodyPr/>
          <a:lstStyle/>
          <a:p>
            <a:r>
              <a:rPr lang="en-US" dirty="0"/>
              <a:t>Introduction​</a:t>
            </a:r>
          </a:p>
          <a:p>
            <a:r>
              <a:rPr lang="fr-FR" dirty="0"/>
              <a:t>Description de l'architecture du réseau neuronal</a:t>
            </a:r>
          </a:p>
          <a:p>
            <a:r>
              <a:rPr lang="fr-FR" dirty="0"/>
              <a:t>Collecte de données</a:t>
            </a:r>
            <a:r>
              <a:rPr lang="en-US" dirty="0"/>
              <a:t>​</a:t>
            </a:r>
          </a:p>
          <a:p>
            <a:r>
              <a:rPr lang="en-US" dirty="0"/>
              <a:t>Librairies TensorFlow et Keras</a:t>
            </a:r>
          </a:p>
          <a:p>
            <a:r>
              <a:rPr lang="en-US" dirty="0"/>
              <a:t>​Implementation</a:t>
            </a:r>
          </a:p>
          <a:p>
            <a:r>
              <a:rPr lang="en-US" dirty="0"/>
              <a:t>Conclusion</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224528" y="934720"/>
            <a:ext cx="6766560" cy="768096"/>
          </a:xfrm>
        </p:spPr>
        <p:txBody>
          <a:bodyPr/>
          <a:lstStyle/>
          <a:p>
            <a:r>
              <a:rPr lang="en-US" dirty="0"/>
              <a:t>Introduction</a:t>
            </a:r>
          </a:p>
        </p:txBody>
      </p:sp>
      <p:sp>
        <p:nvSpPr>
          <p:cNvPr id="3" name="Content Placeholder 2">
            <a:extLst>
              <a:ext uri="{FF2B5EF4-FFF2-40B4-BE49-F238E27FC236}">
                <a16:creationId xmlns:a16="http://schemas.microsoft.com/office/drawing/2014/main" id="{1E0B8C4B-3A3C-9FD1-59FB-1666C1F09376}"/>
              </a:ext>
            </a:extLst>
          </p:cNvPr>
          <p:cNvSpPr>
            <a:spLocks noGrp="1"/>
          </p:cNvSpPr>
          <p:nvPr>
            <p:ph idx="1"/>
          </p:nvPr>
        </p:nvSpPr>
        <p:spPr>
          <a:xfrm>
            <a:off x="4224528" y="2078736"/>
            <a:ext cx="6766560" cy="3407664"/>
          </a:xfrm>
        </p:spPr>
        <p:txBody>
          <a:bodyPr/>
          <a:lstStyle/>
          <a:p>
            <a:r>
              <a:rPr lang="fr-FR" sz="1800" dirty="0"/>
              <a:t>La détection d'intrusions réseau est un domaine de la cybersécurité qui vise à identifier les activités malveillantes dans les réseaux informatiques. Les réseaux de neurones sont une approche de plus en plus populaire pour la détection d'intrusions, car ils peuvent apprendre des modèles complexes à partir des données d'activité réseau.</a:t>
            </a:r>
          </a:p>
          <a:p>
            <a:r>
              <a:rPr lang="fr-FR" sz="1800" dirty="0"/>
              <a:t>TensorFlow et Keras sont deux bibliothèques de deep learning populaires qui peuvent être utilisées pour construire et entraîner des réseaux de neurones pour la détection d'intrusions réseau</a:t>
            </a:r>
          </a:p>
          <a:p>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979622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4</a:t>
            </a:fld>
            <a:endParaRPr lang="en-US" dirty="0"/>
          </a:p>
        </p:txBody>
      </p:sp>
      <p:sp>
        <p:nvSpPr>
          <p:cNvPr id="15" name="Title 1">
            <a:extLst>
              <a:ext uri="{FF2B5EF4-FFF2-40B4-BE49-F238E27FC236}">
                <a16:creationId xmlns:a16="http://schemas.microsoft.com/office/drawing/2014/main" id="{9253C6D2-6A9D-4D88-9AAF-7554573B6402}"/>
              </a:ext>
            </a:extLst>
          </p:cNvPr>
          <p:cNvSpPr>
            <a:spLocks noGrp="1"/>
          </p:cNvSpPr>
          <p:nvPr>
            <p:ph type="title"/>
          </p:nvPr>
        </p:nvSpPr>
        <p:spPr>
          <a:xfrm>
            <a:off x="4764066" y="1131226"/>
            <a:ext cx="6960296" cy="768096"/>
          </a:xfrm>
        </p:spPr>
        <p:txBody>
          <a:bodyPr/>
          <a:lstStyle/>
          <a:p>
            <a:r>
              <a:rPr lang="fr-FR" sz="2800" dirty="0">
                <a:solidFill>
                  <a:srgbClr val="202C8F"/>
                </a:solidFill>
              </a:rPr>
              <a:t>Description de l'architecture du réseau neuronal</a:t>
            </a:r>
          </a:p>
        </p:txBody>
      </p:sp>
      <p:sp>
        <p:nvSpPr>
          <p:cNvPr id="16" name="Text Placeholder 2">
            <a:extLst>
              <a:ext uri="{FF2B5EF4-FFF2-40B4-BE49-F238E27FC236}">
                <a16:creationId xmlns:a16="http://schemas.microsoft.com/office/drawing/2014/main" id="{8EFE0152-AC8C-476A-991F-D1D2317B3ADB}"/>
              </a:ext>
            </a:extLst>
          </p:cNvPr>
          <p:cNvSpPr txBox="1">
            <a:spLocks/>
          </p:cNvSpPr>
          <p:nvPr/>
        </p:nvSpPr>
        <p:spPr>
          <a:xfrm>
            <a:off x="5014587" y="2703992"/>
            <a:ext cx="6400800" cy="3022782"/>
          </a:xfrm>
          <a:prstGeom prst="rect">
            <a:avLst/>
          </a:prstGeom>
        </p:spPr>
        <p:txBody>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400" dirty="0">
                <a:solidFill>
                  <a:srgbClr val="202C8F"/>
                </a:solidFill>
              </a:rPr>
              <a:t>L'architecture d'un réseau neuronal décrit la structure et les connexions des différentes couches de neurones qui composent le réseau. Il existe de nombreuses architectures différentes pour les réseaux de neurones, chacune ayant ses propres avantages et limites en fonction du problème à résoudre.</a:t>
            </a:r>
          </a:p>
        </p:txBody>
      </p:sp>
    </p:spTree>
    <p:extLst>
      <p:ext uri="{BB962C8B-B14F-4D97-AF65-F5344CB8AC3E}">
        <p14:creationId xmlns:p14="http://schemas.microsoft.com/office/powerpoint/2010/main" val="2291738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5</a:t>
            </a:fld>
            <a:endParaRPr lang="en-US" dirty="0"/>
          </a:p>
        </p:txBody>
      </p:sp>
      <p:sp>
        <p:nvSpPr>
          <p:cNvPr id="9" name="Content Placeholder 8">
            <a:extLst>
              <a:ext uri="{FF2B5EF4-FFF2-40B4-BE49-F238E27FC236}">
                <a16:creationId xmlns:a16="http://schemas.microsoft.com/office/drawing/2014/main" id="{F05A36D6-6E86-49CC-9D19-300C1BFEBEF3}"/>
              </a:ext>
            </a:extLst>
          </p:cNvPr>
          <p:cNvSpPr>
            <a:spLocks noGrp="1"/>
          </p:cNvSpPr>
          <p:nvPr>
            <p:ph sz="half" idx="1"/>
          </p:nvPr>
        </p:nvSpPr>
        <p:spPr>
          <a:xfrm>
            <a:off x="2116900" y="731520"/>
            <a:ext cx="9031264" cy="5556546"/>
          </a:xfrm>
        </p:spPr>
        <p:txBody>
          <a:bodyPr/>
          <a:lstStyle/>
          <a:p>
            <a:pPr marL="0" indent="0">
              <a:buNone/>
            </a:pPr>
            <a:r>
              <a:rPr lang="fr-FR" sz="1800" dirty="0">
                <a:solidFill>
                  <a:srgbClr val="202C8F"/>
                </a:solidFill>
              </a:rPr>
              <a:t>Cependant, de manière générale, un réseau de neurones se compose de trois types de couches de neurones :</a:t>
            </a:r>
            <a:endParaRPr lang="fr-FR" dirty="0"/>
          </a:p>
          <a:p>
            <a:r>
              <a:rPr lang="fr-FR" dirty="0"/>
              <a:t>La couche d'entrée </a:t>
            </a:r>
          </a:p>
          <a:p>
            <a:r>
              <a:rPr lang="fr-FR" dirty="0"/>
              <a:t>Les couches cachées</a:t>
            </a:r>
          </a:p>
          <a:p>
            <a:r>
              <a:rPr lang="fr-FR" dirty="0"/>
              <a:t>La couche de sortie</a:t>
            </a:r>
          </a:p>
          <a:p>
            <a:endParaRPr lang="fr-FR" dirty="0"/>
          </a:p>
          <a:p>
            <a:pPr marL="0" indent="0">
              <a:buNone/>
            </a:pPr>
            <a:r>
              <a:rPr lang="fr-FR" dirty="0"/>
              <a:t>Il existe plusieurs types de couches de neurones qui peuvent être utilisées pour construire un réseau de neurones, notamment :</a:t>
            </a:r>
          </a:p>
          <a:p>
            <a:r>
              <a:rPr lang="fr-FR" dirty="0"/>
              <a:t>Les couches denses : chaque neurone de la couche est connecté à tous les neurones de la couche précédente et suivante.</a:t>
            </a:r>
          </a:p>
          <a:p>
            <a:r>
              <a:rPr lang="fr-FR" dirty="0"/>
              <a:t>Les couches de convolution : cette couche est utilisée pour les données d'entrée sous forme de matrice, comme les images. Elle applique une opération de convolution sur les données d'entrée pour extraire les caractéristiques importantes.</a:t>
            </a:r>
          </a:p>
          <a:p>
            <a:r>
              <a:rPr lang="fr-FR" dirty="0"/>
              <a:t>Les couches récurrentes : cette couche est utilisée pour les données séquentielles, telles que les séquences de mots ou de signaux temporels. Les neurones de cette couche ont des connexions récurrentes qui permettent de stocker une mémoire à court terme pour tenir compte du contexte précédent.</a:t>
            </a:r>
          </a:p>
          <a:p>
            <a:endParaRPr lang="fr-FR" dirty="0"/>
          </a:p>
        </p:txBody>
      </p:sp>
    </p:spTree>
    <p:extLst>
      <p:ext uri="{BB962C8B-B14F-4D97-AF65-F5344CB8AC3E}">
        <p14:creationId xmlns:p14="http://schemas.microsoft.com/office/powerpoint/2010/main" val="2903841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5171036" y="594360"/>
            <a:ext cx="7013448" cy="1627632"/>
          </a:xfrm>
        </p:spPr>
        <p:txBody>
          <a:bodyPr/>
          <a:lstStyle/>
          <a:p>
            <a:r>
              <a:rPr lang="fr-FR" dirty="0"/>
              <a:t>Collecte de données</a:t>
            </a:r>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5704352" y="1770189"/>
            <a:ext cx="3932238" cy="588963"/>
          </a:xfrm>
        </p:spPr>
        <p:txBody>
          <a:bodyPr/>
          <a:lstStyle/>
          <a:p>
            <a:endParaRPr lang="en-US" dirty="0"/>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TEAM</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fld id="{48F63A3B-78C7-47BE-AE5E-E10140E04643}" type="slidenum">
              <a:rPr lang="en-US" smtClean="0"/>
              <a:pPr/>
              <a:t>7</a:t>
            </a:fld>
            <a:endParaRPr lang="en-US" dirty="0"/>
          </a:p>
        </p:txBody>
      </p:sp>
      <p:pic>
        <p:nvPicPr>
          <p:cNvPr id="16" name="Picture Placeholder 15" descr="Team member headshot">
            <a:extLst>
              <a:ext uri="{FF2B5EF4-FFF2-40B4-BE49-F238E27FC236}">
                <a16:creationId xmlns:a16="http://schemas.microsoft.com/office/drawing/2014/main" id="{53DF829E-A1C4-421E-3B50-ABC29F74AD7E}"/>
              </a:ext>
            </a:extLst>
          </p:cNvPr>
          <p:cNvPicPr>
            <a:picLocks noGrp="1" noChangeAspect="1"/>
          </p:cNvPicPr>
          <p:nvPr>
            <p:ph type="pic" sz="quarter" idx="13"/>
          </p:nvPr>
        </p:nvPicPr>
        <p:blipFill rotWithShape="1">
          <a:blip r:embed="rId2"/>
          <a:srcRect/>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8" name="Picture Placeholder 17" descr="Team member headshot">
            <a:extLst>
              <a:ext uri="{FF2B5EF4-FFF2-40B4-BE49-F238E27FC236}">
                <a16:creationId xmlns:a16="http://schemas.microsoft.com/office/drawing/2014/main" id="{E5C9C66F-AADD-4ED0-1C1D-B85BA2731ECA}"/>
              </a:ext>
            </a:extLst>
          </p:cNvPr>
          <p:cNvPicPr>
            <a:picLocks noGrp="1" noChangeAspect="1"/>
          </p:cNvPicPr>
          <p:nvPr>
            <p:ph type="pic" sz="quarter" idx="17"/>
          </p:nvPr>
        </p:nvPicPr>
        <p:blipFill rotWithShape="1">
          <a:blip r:embed="rId3" cstate="screen">
            <a:extLst>
              <a:ext uri="{28A0092B-C50C-407E-A947-70E740481C1C}">
                <a14:useLocalDpi xmlns:a14="http://schemas.microsoft.com/office/drawing/2010/main"/>
              </a:ext>
            </a:extLst>
          </a:blip>
          <a:srcRect l="119" r="119"/>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20"/>
          </p:nvPr>
        </p:nvPicPr>
        <p:blipFill rotWithShape="1">
          <a:blip r:embed="rId4" cstate="screen">
            <a:extLst>
              <a:ext uri="{28A0092B-C50C-407E-A947-70E740481C1C}">
                <a14:useLocalDpi xmlns:a14="http://schemas.microsoft.com/office/drawing/2010/main"/>
              </a:ext>
            </a:extLst>
          </a:blip>
          <a:srcRect t="31" b="31"/>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22" name="Picture Placeholder 21" descr="Team member headshot">
            <a:extLst>
              <a:ext uri="{FF2B5EF4-FFF2-40B4-BE49-F238E27FC236}">
                <a16:creationId xmlns:a16="http://schemas.microsoft.com/office/drawing/2014/main" id="{CF9A94E1-4A49-F134-498B-3886D8C21B47}"/>
              </a:ext>
            </a:extLst>
          </p:cNvPr>
          <p:cNvPicPr>
            <a:picLocks noGrp="1" noChangeAspect="1"/>
          </p:cNvPicPr>
          <p:nvPr>
            <p:ph type="pic" sz="quarter" idx="23"/>
          </p:nvPr>
        </p:nvPicPr>
        <p:blipFill rotWithShape="1">
          <a:blip r:embed="rId5" cstate="screen">
            <a:extLst>
              <a:ext uri="{28A0092B-C50C-407E-A947-70E740481C1C}">
                <a14:useLocalDpi xmlns:a14="http://schemas.microsoft.com/office/drawing/2010/main"/>
              </a:ext>
            </a:extLst>
          </a:blip>
          <a:srcRect t="31" b="31"/>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spTree>
    <p:extLst>
      <p:ext uri="{BB962C8B-B14F-4D97-AF65-F5344CB8AC3E}">
        <p14:creationId xmlns:p14="http://schemas.microsoft.com/office/powerpoint/2010/main" val="201193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Extended TEAM</a:t>
            </a:r>
          </a:p>
        </p:txBody>
      </p:sp>
      <p:pic>
        <p:nvPicPr>
          <p:cNvPr id="127" name="Picture Placeholder 126" descr="Team member headshot">
            <a:extLst>
              <a:ext uri="{FF2B5EF4-FFF2-40B4-BE49-F238E27FC236}">
                <a16:creationId xmlns:a16="http://schemas.microsoft.com/office/drawing/2014/main" id="{647C05DC-04F0-1158-3AA5-BF470126B98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73" b="73"/>
          <a:stretch/>
        </p:blipFill>
        <p:spPr/>
      </p:pic>
      <p:sp>
        <p:nvSpPr>
          <p:cNvPr id="2" name="Text Placeholder 1">
            <a:extLst>
              <a:ext uri="{FF2B5EF4-FFF2-40B4-BE49-F238E27FC236}">
                <a16:creationId xmlns:a16="http://schemas.microsoft.com/office/drawing/2014/main" id="{B2AF69D5-AD7B-521D-22B1-50D8A24356AC}"/>
              </a:ext>
            </a:extLst>
          </p:cNvPr>
          <p:cNvSpPr>
            <a:spLocks noGrp="1"/>
          </p:cNvSpPr>
          <p:nvPr>
            <p:ph type="body" sz="quarter" idx="14"/>
          </p:nvPr>
        </p:nvSpPr>
        <p:spPr/>
        <p:txBody>
          <a:bodyPr/>
          <a:lstStyle/>
          <a:p>
            <a:r>
              <a:rPr lang="en-US" dirty="0"/>
              <a:t>TAKUMA HAYASHI</a:t>
            </a:r>
          </a:p>
        </p:txBody>
      </p:sp>
      <p:sp>
        <p:nvSpPr>
          <p:cNvPr id="5" name="Text Placeholder 4">
            <a:extLst>
              <a:ext uri="{FF2B5EF4-FFF2-40B4-BE49-F238E27FC236}">
                <a16:creationId xmlns:a16="http://schemas.microsoft.com/office/drawing/2014/main" id="{91128191-45A5-DEA1-F978-421F83D5E664}"/>
              </a:ext>
            </a:extLst>
          </p:cNvPr>
          <p:cNvSpPr>
            <a:spLocks noGrp="1"/>
          </p:cNvSpPr>
          <p:nvPr>
            <p:ph type="body" sz="quarter" idx="15"/>
          </p:nvPr>
        </p:nvSpPr>
        <p:spPr/>
        <p:txBody>
          <a:bodyPr/>
          <a:lstStyle/>
          <a:p>
            <a:r>
              <a:rPr lang="en-US" dirty="0"/>
              <a:t>President</a:t>
            </a:r>
          </a:p>
        </p:txBody>
      </p:sp>
      <p:pic>
        <p:nvPicPr>
          <p:cNvPr id="135" name="Picture Placeholder 134" descr="Team member headshot">
            <a:extLst>
              <a:ext uri="{FF2B5EF4-FFF2-40B4-BE49-F238E27FC236}">
                <a16:creationId xmlns:a16="http://schemas.microsoft.com/office/drawing/2014/main" id="{53CE1A7F-C303-6378-F7D9-285999C320CB}"/>
              </a:ext>
            </a:extLst>
          </p:cNvPr>
          <p:cNvPicPr>
            <a:picLocks noGrp="1" noChangeAspect="1"/>
          </p:cNvPicPr>
          <p:nvPr>
            <p:ph type="pic" sz="quarter" idx="25"/>
          </p:nvPr>
        </p:nvPicPr>
        <p:blipFill rotWithShape="1">
          <a:blip r:embed="rId3" cstate="screen">
            <a:extLst>
              <a:ext uri="{28A0092B-C50C-407E-A947-70E740481C1C}">
                <a14:useLocalDpi xmlns:a14="http://schemas.microsoft.com/office/drawing/2010/main"/>
              </a:ext>
            </a:extLst>
          </a:blip>
          <a:srcRect l="45" r="45"/>
          <a:stretch/>
        </p:blipFill>
        <p:spPr/>
      </p:pic>
      <p:sp>
        <p:nvSpPr>
          <p:cNvPr id="159" name="Text Placeholder 158">
            <a:extLst>
              <a:ext uri="{FF2B5EF4-FFF2-40B4-BE49-F238E27FC236}">
                <a16:creationId xmlns:a16="http://schemas.microsoft.com/office/drawing/2014/main" id="{F269F917-64D7-CDF3-D985-799AE9C3B794}"/>
              </a:ext>
            </a:extLst>
          </p:cNvPr>
          <p:cNvSpPr>
            <a:spLocks noGrp="1"/>
          </p:cNvSpPr>
          <p:nvPr>
            <p:ph type="body" sz="quarter" idx="29"/>
          </p:nvPr>
        </p:nvSpPr>
        <p:spPr/>
        <p:txBody>
          <a:bodyPr/>
          <a:lstStyle/>
          <a:p>
            <a:r>
              <a:rPr lang="en-US" dirty="0"/>
              <a:t>GRAHAM BARNES</a:t>
            </a:r>
          </a:p>
        </p:txBody>
      </p:sp>
      <p:sp>
        <p:nvSpPr>
          <p:cNvPr id="160" name="Text Placeholder 159">
            <a:extLst>
              <a:ext uri="{FF2B5EF4-FFF2-40B4-BE49-F238E27FC236}">
                <a16:creationId xmlns:a16="http://schemas.microsoft.com/office/drawing/2014/main" id="{2814DD63-8543-970F-927B-E6AA56C99E6C}"/>
              </a:ext>
            </a:extLst>
          </p:cNvPr>
          <p:cNvSpPr>
            <a:spLocks noGrp="1"/>
          </p:cNvSpPr>
          <p:nvPr>
            <p:ph type="body" sz="quarter" idx="30"/>
          </p:nvPr>
        </p:nvSpPr>
        <p:spPr/>
        <p:txBody>
          <a:bodyPr/>
          <a:lstStyle/>
          <a:p>
            <a:r>
              <a:rPr lang="en-US" dirty="0"/>
              <a:t>VP Product</a:t>
            </a:r>
          </a:p>
        </p:txBody>
      </p:sp>
      <p:pic>
        <p:nvPicPr>
          <p:cNvPr id="129" name="Picture Placeholder 128" descr="Team member headshot">
            <a:extLst>
              <a:ext uri="{FF2B5EF4-FFF2-40B4-BE49-F238E27FC236}">
                <a16:creationId xmlns:a16="http://schemas.microsoft.com/office/drawing/2014/main" id="{8B3998AA-37D7-2B8A-664B-5EE240398288}"/>
              </a:ext>
            </a:extLst>
          </p:cNvPr>
          <p:cNvPicPr>
            <a:picLocks noGrp="1" noChangeAspect="1"/>
          </p:cNvPicPr>
          <p:nvPr>
            <p:ph type="pic" sz="quarter" idx="17"/>
          </p:nvPr>
        </p:nvPicPr>
        <p:blipFill rotWithShape="1">
          <a:blip r:embed="rId4" cstate="screen">
            <a:extLst>
              <a:ext uri="{28A0092B-C50C-407E-A947-70E740481C1C}">
                <a14:useLocalDpi xmlns:a14="http://schemas.microsoft.com/office/drawing/2010/main"/>
              </a:ext>
            </a:extLst>
          </a:blip>
          <a:srcRect t="145" b="145"/>
          <a:stretch/>
        </p:blipFill>
        <p:spPr/>
      </p:pic>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p:txBody>
          <a:bodyPr/>
          <a:lstStyle/>
          <a:p>
            <a:r>
              <a:rPr lang="en-US" dirty="0"/>
              <a:t>MIRJAM NILSSON</a:t>
            </a:r>
          </a:p>
        </p:txBody>
      </p:sp>
      <p:sp>
        <p:nvSpPr>
          <p:cNvPr id="8" name="Text Placeholder 7">
            <a:extLst>
              <a:ext uri="{FF2B5EF4-FFF2-40B4-BE49-F238E27FC236}">
                <a16:creationId xmlns:a16="http://schemas.microsoft.com/office/drawing/2014/main" id="{F46AF003-A457-D7E6-F39B-1A85A426A3E5}"/>
              </a:ext>
            </a:extLst>
          </p:cNvPr>
          <p:cNvSpPr>
            <a:spLocks noGrp="1"/>
          </p:cNvSpPr>
          <p:nvPr>
            <p:ph type="body" sz="quarter" idx="18"/>
          </p:nvPr>
        </p:nvSpPr>
        <p:spPr/>
        <p:txBody>
          <a:bodyPr/>
          <a:lstStyle/>
          <a:p>
            <a:r>
              <a:rPr lang="en-US" dirty="0"/>
              <a:t>Chief Executive Officer</a:t>
            </a:r>
          </a:p>
        </p:txBody>
      </p:sp>
      <p:pic>
        <p:nvPicPr>
          <p:cNvPr id="137" name="Picture Placeholder 136" descr="Team member headshot">
            <a:extLst>
              <a:ext uri="{FF2B5EF4-FFF2-40B4-BE49-F238E27FC236}">
                <a16:creationId xmlns:a16="http://schemas.microsoft.com/office/drawing/2014/main" id="{5C2754CD-7055-FC29-FE1C-82327C464143}"/>
              </a:ext>
            </a:extLst>
          </p:cNvPr>
          <p:cNvPicPr>
            <a:picLocks noGrp="1" noChangeAspect="1"/>
          </p:cNvPicPr>
          <p:nvPr>
            <p:ph type="pic" sz="quarter" idx="26"/>
          </p:nvPr>
        </p:nvPicPr>
        <p:blipFill rotWithShape="1">
          <a:blip r:embed="rId5" cstate="screen">
            <a:extLst>
              <a:ext uri="{28A0092B-C50C-407E-A947-70E740481C1C}">
                <a14:useLocalDpi xmlns:a14="http://schemas.microsoft.com/office/drawing/2010/main"/>
              </a:ext>
            </a:extLst>
          </a:blip>
          <a:srcRect l="45" r="45"/>
          <a:stretch/>
        </p:blipFill>
        <p:spPr/>
      </p:pic>
      <p:sp>
        <p:nvSpPr>
          <p:cNvPr id="186" name="Text Placeholder 185">
            <a:extLst>
              <a:ext uri="{FF2B5EF4-FFF2-40B4-BE49-F238E27FC236}">
                <a16:creationId xmlns:a16="http://schemas.microsoft.com/office/drawing/2014/main" id="{18835196-357D-8C96-24B5-B52A2DDEB005}"/>
              </a:ext>
            </a:extLst>
          </p:cNvPr>
          <p:cNvSpPr>
            <a:spLocks noGrp="1"/>
          </p:cNvSpPr>
          <p:nvPr>
            <p:ph type="body" sz="quarter" idx="31"/>
          </p:nvPr>
        </p:nvSpPr>
        <p:spPr/>
        <p:txBody>
          <a:bodyPr/>
          <a:lstStyle/>
          <a:p>
            <a:r>
              <a:rPr lang="en-US" dirty="0"/>
              <a:t>ROWAN MURPHY</a:t>
            </a:r>
          </a:p>
        </p:txBody>
      </p:sp>
      <p:sp>
        <p:nvSpPr>
          <p:cNvPr id="187" name="Text Placeholder 186">
            <a:extLst>
              <a:ext uri="{FF2B5EF4-FFF2-40B4-BE49-F238E27FC236}">
                <a16:creationId xmlns:a16="http://schemas.microsoft.com/office/drawing/2014/main" id="{41C11B69-21C7-3FD7-1E14-583CF5B1707B}"/>
              </a:ext>
            </a:extLst>
          </p:cNvPr>
          <p:cNvSpPr>
            <a:spLocks noGrp="1"/>
          </p:cNvSpPr>
          <p:nvPr>
            <p:ph type="body" sz="quarter" idx="32"/>
          </p:nvPr>
        </p:nvSpPr>
        <p:spPr/>
        <p:txBody>
          <a:bodyPr/>
          <a:lstStyle/>
          <a:p>
            <a:r>
              <a:rPr lang="en-US" dirty="0"/>
              <a:t>SEO Strategist</a:t>
            </a:r>
          </a:p>
        </p:txBody>
      </p:sp>
      <p:pic>
        <p:nvPicPr>
          <p:cNvPr id="131" name="Picture Placeholder 130" descr="Team member headshot">
            <a:extLst>
              <a:ext uri="{FF2B5EF4-FFF2-40B4-BE49-F238E27FC236}">
                <a16:creationId xmlns:a16="http://schemas.microsoft.com/office/drawing/2014/main" id="{2269A4E3-AE66-274F-54C8-9DD8DBA3B151}"/>
              </a:ext>
            </a:extLst>
          </p:cNvPr>
          <p:cNvPicPr>
            <a:picLocks noGrp="1" noChangeAspect="1"/>
          </p:cNvPicPr>
          <p:nvPr>
            <p:ph type="pic" sz="quarter" idx="20"/>
          </p:nvPr>
        </p:nvPicPr>
        <p:blipFill rotWithShape="1">
          <a:blip r:embed="rId6" cstate="screen">
            <a:extLst>
              <a:ext uri="{28A0092B-C50C-407E-A947-70E740481C1C}">
                <a14:useLocalDpi xmlns:a14="http://schemas.microsoft.com/office/drawing/2010/main"/>
              </a:ext>
            </a:extLst>
          </a:blip>
          <a:srcRect t="83" b="83"/>
          <a:stretch/>
        </p:blipFill>
        <p:spPr/>
      </p:pic>
      <p:sp>
        <p:nvSpPr>
          <p:cNvPr id="9" name="Text Placeholder 8">
            <a:extLst>
              <a:ext uri="{FF2B5EF4-FFF2-40B4-BE49-F238E27FC236}">
                <a16:creationId xmlns:a16="http://schemas.microsoft.com/office/drawing/2014/main" id="{0A413FDF-11CF-6B9B-871F-ED1ED06E76B9}"/>
              </a:ext>
            </a:extLst>
          </p:cNvPr>
          <p:cNvSpPr>
            <a:spLocks noGrp="1"/>
          </p:cNvSpPr>
          <p:nvPr>
            <p:ph type="body" sz="quarter" idx="19"/>
          </p:nvPr>
        </p:nvSpPr>
        <p:spPr/>
        <p:txBody>
          <a:bodyPr/>
          <a:lstStyle/>
          <a:p>
            <a:r>
              <a:rPr lang="en-US" dirty="0"/>
              <a:t>FLORA BERGGREN​</a:t>
            </a:r>
          </a:p>
        </p:txBody>
      </p:sp>
      <p:sp>
        <p:nvSpPr>
          <p:cNvPr id="11" name="Text Placeholder 10">
            <a:extLst>
              <a:ext uri="{FF2B5EF4-FFF2-40B4-BE49-F238E27FC236}">
                <a16:creationId xmlns:a16="http://schemas.microsoft.com/office/drawing/2014/main" id="{B3CED26D-9022-0D83-FB0D-E3471E6F7ECE}"/>
              </a:ext>
            </a:extLst>
          </p:cNvPr>
          <p:cNvSpPr>
            <a:spLocks noGrp="1"/>
          </p:cNvSpPr>
          <p:nvPr>
            <p:ph type="body" sz="quarter" idx="21"/>
          </p:nvPr>
        </p:nvSpPr>
        <p:spPr/>
        <p:txBody>
          <a:bodyPr/>
          <a:lstStyle/>
          <a:p>
            <a:r>
              <a:rPr lang="en-US" dirty="0"/>
              <a:t>Chief Operations Officer</a:t>
            </a:r>
          </a:p>
        </p:txBody>
      </p:sp>
      <p:pic>
        <p:nvPicPr>
          <p:cNvPr id="139" name="Picture Placeholder 138" descr="Team member headshot">
            <a:extLst>
              <a:ext uri="{FF2B5EF4-FFF2-40B4-BE49-F238E27FC236}">
                <a16:creationId xmlns:a16="http://schemas.microsoft.com/office/drawing/2014/main" id="{9A9F1D08-2372-A757-BE1E-91723DB0EBBF}"/>
              </a:ext>
            </a:extLst>
          </p:cNvPr>
          <p:cNvPicPr>
            <a:picLocks noGrp="1" noChangeAspect="1"/>
          </p:cNvPicPr>
          <p:nvPr>
            <p:ph type="pic" sz="quarter" idx="27"/>
          </p:nvPr>
        </p:nvPicPr>
        <p:blipFill rotWithShape="1">
          <a:blip r:embed="rId7" cstate="screen">
            <a:extLst>
              <a:ext uri="{28A0092B-C50C-407E-A947-70E740481C1C}">
                <a14:useLocalDpi xmlns:a14="http://schemas.microsoft.com/office/drawing/2010/main"/>
              </a:ext>
            </a:extLst>
          </a:blip>
          <a:srcRect t="80" b="80"/>
          <a:stretch/>
        </p:blipFill>
        <p:spPr/>
      </p:pic>
      <p:sp>
        <p:nvSpPr>
          <p:cNvPr id="188" name="Text Placeholder 187">
            <a:extLst>
              <a:ext uri="{FF2B5EF4-FFF2-40B4-BE49-F238E27FC236}">
                <a16:creationId xmlns:a16="http://schemas.microsoft.com/office/drawing/2014/main" id="{D362CDA4-D5CF-59E2-690B-FD99A9F4A51C}"/>
              </a:ext>
            </a:extLst>
          </p:cNvPr>
          <p:cNvSpPr>
            <a:spLocks noGrp="1"/>
          </p:cNvSpPr>
          <p:nvPr>
            <p:ph type="body" sz="quarter" idx="33"/>
          </p:nvPr>
        </p:nvSpPr>
        <p:spPr/>
        <p:txBody>
          <a:bodyPr/>
          <a:lstStyle/>
          <a:p>
            <a:r>
              <a:rPr lang="en-US" dirty="0"/>
              <a:t>ELIZABETH MOORE</a:t>
            </a:r>
          </a:p>
        </p:txBody>
      </p:sp>
      <p:sp>
        <p:nvSpPr>
          <p:cNvPr id="189" name="Text Placeholder 188">
            <a:extLst>
              <a:ext uri="{FF2B5EF4-FFF2-40B4-BE49-F238E27FC236}">
                <a16:creationId xmlns:a16="http://schemas.microsoft.com/office/drawing/2014/main" id="{D14B20BF-5DF9-3EC6-60DD-C63E039F74EC}"/>
              </a:ext>
            </a:extLst>
          </p:cNvPr>
          <p:cNvSpPr>
            <a:spLocks noGrp="1"/>
          </p:cNvSpPr>
          <p:nvPr>
            <p:ph type="body" sz="quarter" idx="34"/>
          </p:nvPr>
        </p:nvSpPr>
        <p:spPr/>
        <p:txBody>
          <a:bodyPr/>
          <a:lstStyle/>
          <a:p>
            <a:r>
              <a:rPr lang="en-US" dirty="0"/>
              <a:t>Product Designer</a:t>
            </a:r>
          </a:p>
        </p:txBody>
      </p:sp>
      <p:pic>
        <p:nvPicPr>
          <p:cNvPr id="133" name="Picture Placeholder 132" descr="Team member headshot">
            <a:extLst>
              <a:ext uri="{FF2B5EF4-FFF2-40B4-BE49-F238E27FC236}">
                <a16:creationId xmlns:a16="http://schemas.microsoft.com/office/drawing/2014/main" id="{65B0483B-CE9B-CD44-979E-DBD8145B7D30}"/>
              </a:ext>
            </a:extLst>
          </p:cNvPr>
          <p:cNvPicPr>
            <a:picLocks noGrp="1" noChangeAspect="1"/>
          </p:cNvPicPr>
          <p:nvPr>
            <p:ph type="pic" sz="quarter" idx="23"/>
          </p:nvPr>
        </p:nvPicPr>
        <p:blipFill rotWithShape="1">
          <a:blip r:embed="rId8" cstate="screen">
            <a:extLst>
              <a:ext uri="{28A0092B-C50C-407E-A947-70E740481C1C}">
                <a14:useLocalDpi xmlns:a14="http://schemas.microsoft.com/office/drawing/2010/main"/>
              </a:ext>
            </a:extLst>
          </a:blip>
          <a:srcRect t="29" b="29"/>
          <a:stretch/>
        </p:blipFill>
        <p:spPr/>
      </p:pic>
      <p:sp>
        <p:nvSpPr>
          <p:cNvPr id="12" name="Text Placeholder 11">
            <a:extLst>
              <a:ext uri="{FF2B5EF4-FFF2-40B4-BE49-F238E27FC236}">
                <a16:creationId xmlns:a16="http://schemas.microsoft.com/office/drawing/2014/main" id="{518301B7-15C5-E184-096F-BF82F42163C2}"/>
              </a:ext>
            </a:extLst>
          </p:cNvPr>
          <p:cNvSpPr>
            <a:spLocks noGrp="1"/>
          </p:cNvSpPr>
          <p:nvPr>
            <p:ph type="body" sz="quarter" idx="22"/>
          </p:nvPr>
        </p:nvSpPr>
        <p:spPr/>
        <p:txBody>
          <a:bodyPr/>
          <a:lstStyle/>
          <a:p>
            <a:r>
              <a:rPr lang="en-US" dirty="0"/>
              <a:t>RAJESH SANTOSHI​</a:t>
            </a:r>
          </a:p>
        </p:txBody>
      </p:sp>
      <p:sp>
        <p:nvSpPr>
          <p:cNvPr id="14" name="Text Placeholder 13">
            <a:extLst>
              <a:ext uri="{FF2B5EF4-FFF2-40B4-BE49-F238E27FC236}">
                <a16:creationId xmlns:a16="http://schemas.microsoft.com/office/drawing/2014/main" id="{DD57FB11-65D1-6B1C-8D88-F932BF765A7C}"/>
              </a:ext>
            </a:extLst>
          </p:cNvPr>
          <p:cNvSpPr>
            <a:spLocks noGrp="1"/>
          </p:cNvSpPr>
          <p:nvPr>
            <p:ph type="body" sz="quarter" idx="24"/>
          </p:nvPr>
        </p:nvSpPr>
        <p:spPr/>
        <p:txBody>
          <a:bodyPr/>
          <a:lstStyle/>
          <a:p>
            <a:r>
              <a:rPr lang="en-US" dirty="0"/>
              <a:t>VP Marketing</a:t>
            </a:r>
          </a:p>
        </p:txBody>
      </p:sp>
      <p:pic>
        <p:nvPicPr>
          <p:cNvPr id="141" name="Picture Placeholder 140" descr="Team member headshot">
            <a:extLst>
              <a:ext uri="{FF2B5EF4-FFF2-40B4-BE49-F238E27FC236}">
                <a16:creationId xmlns:a16="http://schemas.microsoft.com/office/drawing/2014/main" id="{9714A55E-3681-98F0-A943-50EE7A07869C}"/>
              </a:ext>
            </a:extLst>
          </p:cNvPr>
          <p:cNvPicPr>
            <a:picLocks noGrp="1" noChangeAspect="1"/>
          </p:cNvPicPr>
          <p:nvPr>
            <p:ph type="pic" sz="quarter" idx="28"/>
          </p:nvPr>
        </p:nvPicPr>
        <p:blipFill rotWithShape="1">
          <a:blip r:embed="rId9" cstate="screen">
            <a:extLst>
              <a:ext uri="{28A0092B-C50C-407E-A947-70E740481C1C}">
                <a14:useLocalDpi xmlns:a14="http://schemas.microsoft.com/office/drawing/2010/main"/>
              </a:ext>
            </a:extLst>
          </a:blip>
          <a:srcRect l="56" r="56"/>
          <a:stretch/>
        </p:blipFill>
        <p:spPr/>
      </p:pic>
      <p:sp>
        <p:nvSpPr>
          <p:cNvPr id="190" name="Text Placeholder 189">
            <a:extLst>
              <a:ext uri="{FF2B5EF4-FFF2-40B4-BE49-F238E27FC236}">
                <a16:creationId xmlns:a16="http://schemas.microsoft.com/office/drawing/2014/main" id="{6FA69800-878A-E997-C835-4A34703F2394}"/>
              </a:ext>
            </a:extLst>
          </p:cNvPr>
          <p:cNvSpPr>
            <a:spLocks noGrp="1"/>
          </p:cNvSpPr>
          <p:nvPr>
            <p:ph type="body" sz="quarter" idx="35"/>
          </p:nvPr>
        </p:nvSpPr>
        <p:spPr/>
        <p:txBody>
          <a:bodyPr/>
          <a:lstStyle/>
          <a:p>
            <a:r>
              <a:rPr lang="en-US" dirty="0"/>
              <a:t>ROBIN KLINE</a:t>
            </a:r>
          </a:p>
        </p:txBody>
      </p:sp>
      <p:sp>
        <p:nvSpPr>
          <p:cNvPr id="191" name="Text Placeholder 190">
            <a:extLst>
              <a:ext uri="{FF2B5EF4-FFF2-40B4-BE49-F238E27FC236}">
                <a16:creationId xmlns:a16="http://schemas.microsoft.com/office/drawing/2014/main" id="{231555FC-0BA5-3E6F-7FCB-66878580BB2C}"/>
              </a:ext>
            </a:extLst>
          </p:cNvPr>
          <p:cNvSpPr>
            <a:spLocks noGrp="1"/>
          </p:cNvSpPr>
          <p:nvPr>
            <p:ph type="body" sz="quarter" idx="36"/>
          </p:nvPr>
        </p:nvSpPr>
        <p:spPr/>
        <p:txBody>
          <a:bodyPr/>
          <a:lstStyle/>
          <a:p>
            <a:r>
              <a:rPr lang="en-US" dirty="0"/>
              <a:t>Content Developer</a:t>
            </a:r>
          </a:p>
        </p:txBody>
      </p:sp>
      <p:sp>
        <p:nvSpPr>
          <p:cNvPr id="218" name="Slide Number Placeholder 217">
            <a:extLst>
              <a:ext uri="{FF2B5EF4-FFF2-40B4-BE49-F238E27FC236}">
                <a16:creationId xmlns:a16="http://schemas.microsoft.com/office/drawing/2014/main" id="{C29F391A-4647-2731-26B5-3B262D8730A1}"/>
              </a:ext>
            </a:extLst>
          </p:cNvPr>
          <p:cNvSpPr>
            <a:spLocks noGrp="1"/>
          </p:cNvSpPr>
          <p:nvPr>
            <p:ph type="sldNum" sz="quarter" idx="12"/>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2452269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0A5BFC-C134-C072-C14D-9E51A94C8E7E}"/>
              </a:ext>
            </a:extLst>
          </p:cNvPr>
          <p:cNvSpPr>
            <a:spLocks noGrp="1"/>
          </p:cNvSpPr>
          <p:nvPr>
            <p:ph type="title"/>
          </p:nvPr>
        </p:nvSpPr>
        <p:spPr/>
        <p:txBody>
          <a:bodyPr/>
          <a:lstStyle/>
          <a:p>
            <a:r>
              <a:rPr lang="en-US" dirty="0"/>
              <a:t>PLAN FOR PRODUCT LAUNCH </a:t>
            </a:r>
          </a:p>
        </p:txBody>
      </p:sp>
      <p:sp>
        <p:nvSpPr>
          <p:cNvPr id="373" name="Footer Placeholder 372">
            <a:extLst>
              <a:ext uri="{FF2B5EF4-FFF2-40B4-BE49-F238E27FC236}">
                <a16:creationId xmlns:a16="http://schemas.microsoft.com/office/drawing/2014/main" id="{EC015AD8-FC03-181D-1A34-AD00F66C42C2}"/>
              </a:ext>
            </a:extLst>
          </p:cNvPr>
          <p:cNvSpPr>
            <a:spLocks noGrp="1"/>
          </p:cNvSpPr>
          <p:nvPr>
            <p:ph type="ftr" sz="quarter" idx="11"/>
          </p:nvPr>
        </p:nvSpPr>
        <p:spPr/>
        <p:txBody>
          <a:bodyPr/>
          <a:lstStyle/>
          <a:p>
            <a:r>
              <a:rPr lang="en-US"/>
              <a:t>Presentation title</a:t>
            </a:r>
            <a:endParaRPr lang="en-US" dirty="0"/>
          </a:p>
        </p:txBody>
      </p:sp>
      <p:sp>
        <p:nvSpPr>
          <p:cNvPr id="374" name="Slide Number Placeholder 373">
            <a:extLst>
              <a:ext uri="{FF2B5EF4-FFF2-40B4-BE49-F238E27FC236}">
                <a16:creationId xmlns:a16="http://schemas.microsoft.com/office/drawing/2014/main" id="{049B2870-98EC-2977-8CE4-A7AA3009991A}"/>
              </a:ext>
            </a:extLst>
          </p:cNvPr>
          <p:cNvSpPr>
            <a:spLocks noGrp="1"/>
          </p:cNvSpPr>
          <p:nvPr>
            <p:ph type="sldNum" sz="quarter" idx="12"/>
          </p:nvPr>
        </p:nvSpPr>
        <p:spPr/>
        <p:txBody>
          <a:bodyPr/>
          <a:lstStyle/>
          <a:p>
            <a:fld id="{48F63A3B-78C7-47BE-AE5E-E10140E04643}" type="slidenum">
              <a:rPr lang="en-US" smtClean="0"/>
              <a:pPr/>
              <a:t>9</a:t>
            </a:fld>
            <a:endParaRPr lang="en-US" dirty="0"/>
          </a:p>
        </p:txBody>
      </p:sp>
      <p:sp>
        <p:nvSpPr>
          <p:cNvPr id="19" name="Text Placeholder 18">
            <a:extLst>
              <a:ext uri="{FF2B5EF4-FFF2-40B4-BE49-F238E27FC236}">
                <a16:creationId xmlns:a16="http://schemas.microsoft.com/office/drawing/2014/main" id="{270C77AB-7E91-84A6-3E62-DAB80E1E4481}"/>
              </a:ext>
            </a:extLst>
          </p:cNvPr>
          <p:cNvSpPr>
            <a:spLocks noGrp="1"/>
          </p:cNvSpPr>
          <p:nvPr>
            <p:ph type="body" idx="1"/>
          </p:nvPr>
        </p:nvSpPr>
        <p:spPr/>
        <p:txBody>
          <a:bodyPr/>
          <a:lstStyle/>
          <a:p>
            <a:pPr lvl="0"/>
            <a:r>
              <a:rPr lang="en-US" dirty="0"/>
              <a:t>PLANNING</a:t>
            </a:r>
          </a:p>
        </p:txBody>
      </p:sp>
      <p:pic>
        <p:nvPicPr>
          <p:cNvPr id="292" name="Picture Placeholder 291" descr="checklist icon">
            <a:extLst>
              <a:ext uri="{FF2B5EF4-FFF2-40B4-BE49-F238E27FC236}">
                <a16:creationId xmlns:a16="http://schemas.microsoft.com/office/drawing/2014/main" id="{8167DB44-EDED-0971-E35D-A5FA1E47C215}"/>
              </a:ext>
            </a:extLst>
          </p:cNvPr>
          <p:cNvPicPr>
            <a:picLocks noGrp="1" noChangeAspect="1"/>
          </p:cNvPicPr>
          <p:nvPr>
            <p:ph type="pic" sz="quarter" idx="23"/>
          </p:nvPr>
        </p:nvPicPr>
        <p:blipFill rotWithShape="1">
          <a:blip r:embed="rId2"/>
          <a:srcRect/>
          <a:stretch/>
        </p:blipFill>
        <p:spPr/>
      </p:pic>
      <p:sp>
        <p:nvSpPr>
          <p:cNvPr id="24" name="Text Placeholder 23">
            <a:extLst>
              <a:ext uri="{FF2B5EF4-FFF2-40B4-BE49-F238E27FC236}">
                <a16:creationId xmlns:a16="http://schemas.microsoft.com/office/drawing/2014/main" id="{A3BF8E55-B2B9-104D-F277-08902534735D}"/>
              </a:ext>
            </a:extLst>
          </p:cNvPr>
          <p:cNvSpPr>
            <a:spLocks noGrp="1"/>
          </p:cNvSpPr>
          <p:nvPr>
            <p:ph type="body" sz="quarter" idx="18"/>
          </p:nvPr>
        </p:nvSpPr>
        <p:spPr/>
        <p:txBody>
          <a:bodyPr/>
          <a:lstStyle/>
          <a:p>
            <a:pPr lvl="0"/>
            <a:r>
              <a:rPr lang="en-US" dirty="0"/>
              <a:t>Synergize scalable </a:t>
            </a:r>
            <a:br>
              <a:rPr lang="en-US" dirty="0"/>
            </a:br>
            <a:r>
              <a:rPr lang="en-US" dirty="0"/>
              <a:t>e-commerce</a:t>
            </a:r>
          </a:p>
        </p:txBody>
      </p:sp>
      <p:sp>
        <p:nvSpPr>
          <p:cNvPr id="20" name="Text Placeholder 19">
            <a:extLst>
              <a:ext uri="{FF2B5EF4-FFF2-40B4-BE49-F238E27FC236}">
                <a16:creationId xmlns:a16="http://schemas.microsoft.com/office/drawing/2014/main" id="{15DD9AC8-4A5F-70DB-AA68-C461059D81A1}"/>
              </a:ext>
            </a:extLst>
          </p:cNvPr>
          <p:cNvSpPr>
            <a:spLocks noGrp="1"/>
          </p:cNvSpPr>
          <p:nvPr>
            <p:ph type="body" sz="quarter" idx="3"/>
          </p:nvPr>
        </p:nvSpPr>
        <p:spPr/>
        <p:txBody>
          <a:bodyPr/>
          <a:lstStyle/>
          <a:p>
            <a:r>
              <a:rPr lang="en-US" dirty="0"/>
              <a:t>MARKETING</a:t>
            </a:r>
          </a:p>
          <a:p>
            <a:endParaRPr lang="en-US" dirty="0"/>
          </a:p>
        </p:txBody>
      </p:sp>
      <p:pic>
        <p:nvPicPr>
          <p:cNvPr id="290" name="Picture Placeholder 289" descr="person with loud speaker icon">
            <a:extLst>
              <a:ext uri="{FF2B5EF4-FFF2-40B4-BE49-F238E27FC236}">
                <a16:creationId xmlns:a16="http://schemas.microsoft.com/office/drawing/2014/main" id="{E63515FB-9439-CCAE-C220-6F0E5ECB75E8}"/>
              </a:ext>
            </a:extLst>
          </p:cNvPr>
          <p:cNvPicPr>
            <a:picLocks noGrp="1" noChangeAspect="1"/>
          </p:cNvPicPr>
          <p:nvPr>
            <p:ph type="pic" sz="quarter" idx="27"/>
          </p:nvPr>
        </p:nvPicPr>
        <p:blipFill rotWithShape="1">
          <a:blip r:embed="rId3"/>
          <a:srcRect t="113" b="113"/>
          <a:stretch/>
        </p:blipFill>
        <p:spPr/>
      </p:pic>
      <p:sp>
        <p:nvSpPr>
          <p:cNvPr id="25" name="Text Placeholder 24">
            <a:extLst>
              <a:ext uri="{FF2B5EF4-FFF2-40B4-BE49-F238E27FC236}">
                <a16:creationId xmlns:a16="http://schemas.microsoft.com/office/drawing/2014/main" id="{BCE9DA14-62AB-A857-6387-1F5D330B3F36}"/>
              </a:ext>
            </a:extLst>
          </p:cNvPr>
          <p:cNvSpPr>
            <a:spLocks noGrp="1"/>
          </p:cNvSpPr>
          <p:nvPr>
            <p:ph type="body" sz="quarter" idx="19"/>
          </p:nvPr>
        </p:nvSpPr>
        <p:spPr/>
        <p:txBody>
          <a:bodyPr/>
          <a:lstStyle/>
          <a:p>
            <a:pPr lvl="0"/>
            <a:r>
              <a:rPr lang="en-US" dirty="0"/>
              <a:t>Disseminate standardized </a:t>
            </a:r>
            <a:br>
              <a:rPr lang="en-US" dirty="0"/>
            </a:br>
            <a:r>
              <a:rPr lang="en-US" dirty="0"/>
              <a:t>metrics</a:t>
            </a:r>
          </a:p>
        </p:txBody>
      </p:sp>
      <p:sp>
        <p:nvSpPr>
          <p:cNvPr id="21" name="Text Placeholder 20">
            <a:extLst>
              <a:ext uri="{FF2B5EF4-FFF2-40B4-BE49-F238E27FC236}">
                <a16:creationId xmlns:a16="http://schemas.microsoft.com/office/drawing/2014/main" id="{A28A203B-0CF0-2AB0-5F54-07C8E3003918}"/>
              </a:ext>
            </a:extLst>
          </p:cNvPr>
          <p:cNvSpPr>
            <a:spLocks noGrp="1"/>
          </p:cNvSpPr>
          <p:nvPr>
            <p:ph type="body" sz="quarter" idx="13"/>
          </p:nvPr>
        </p:nvSpPr>
        <p:spPr/>
        <p:txBody>
          <a:bodyPr/>
          <a:lstStyle/>
          <a:p>
            <a:r>
              <a:rPr lang="en-US" dirty="0"/>
              <a:t>DESIGN</a:t>
            </a:r>
          </a:p>
          <a:p>
            <a:endParaRPr lang="en-US" dirty="0"/>
          </a:p>
        </p:txBody>
      </p:sp>
      <p:pic>
        <p:nvPicPr>
          <p:cNvPr id="288" name="Picture Placeholder 287" descr="blueprint icon">
            <a:extLst>
              <a:ext uri="{FF2B5EF4-FFF2-40B4-BE49-F238E27FC236}">
                <a16:creationId xmlns:a16="http://schemas.microsoft.com/office/drawing/2014/main" id="{A5707D4A-497A-679A-3ACA-721E8D0E2699}"/>
              </a:ext>
            </a:extLst>
          </p:cNvPr>
          <p:cNvPicPr>
            <a:picLocks noGrp="1" noChangeAspect="1"/>
          </p:cNvPicPr>
          <p:nvPr>
            <p:ph type="pic" sz="quarter" idx="26"/>
          </p:nvPr>
        </p:nvPicPr>
        <p:blipFill rotWithShape="1">
          <a:blip r:embed="rId4"/>
          <a:srcRect t="431" b="431"/>
          <a:stretch/>
        </p:blipFill>
        <p:spPr/>
      </p:pic>
      <p:sp>
        <p:nvSpPr>
          <p:cNvPr id="26" name="Text Placeholder 25">
            <a:extLst>
              <a:ext uri="{FF2B5EF4-FFF2-40B4-BE49-F238E27FC236}">
                <a16:creationId xmlns:a16="http://schemas.microsoft.com/office/drawing/2014/main" id="{710CB940-D45B-59F1-06E5-9CC94100EF05}"/>
              </a:ext>
            </a:extLst>
          </p:cNvPr>
          <p:cNvSpPr>
            <a:spLocks noGrp="1"/>
          </p:cNvSpPr>
          <p:nvPr>
            <p:ph type="body" sz="quarter" idx="20"/>
          </p:nvPr>
        </p:nvSpPr>
        <p:spPr/>
        <p:txBody>
          <a:bodyPr/>
          <a:lstStyle/>
          <a:p>
            <a:pPr lvl="0"/>
            <a:r>
              <a:rPr lang="en-US" dirty="0"/>
              <a:t>Coordinate e-</a:t>
            </a:r>
            <a:br>
              <a:rPr lang="en-US" dirty="0"/>
            </a:br>
            <a:r>
              <a:rPr lang="en-US" dirty="0"/>
              <a:t>business applications</a:t>
            </a:r>
          </a:p>
        </p:txBody>
      </p:sp>
      <p:sp>
        <p:nvSpPr>
          <p:cNvPr id="22" name="Text Placeholder 21">
            <a:extLst>
              <a:ext uri="{FF2B5EF4-FFF2-40B4-BE49-F238E27FC236}">
                <a16:creationId xmlns:a16="http://schemas.microsoft.com/office/drawing/2014/main" id="{05BC0115-F702-2E0A-61A4-4A6CE33FD775}"/>
              </a:ext>
            </a:extLst>
          </p:cNvPr>
          <p:cNvSpPr>
            <a:spLocks noGrp="1"/>
          </p:cNvSpPr>
          <p:nvPr>
            <p:ph type="body" sz="quarter" idx="15"/>
          </p:nvPr>
        </p:nvSpPr>
        <p:spPr/>
        <p:txBody>
          <a:bodyPr/>
          <a:lstStyle/>
          <a:p>
            <a:r>
              <a:rPr lang="en-US" dirty="0"/>
              <a:t>STRATEGY</a:t>
            </a:r>
          </a:p>
          <a:p>
            <a:endParaRPr lang="en-US" dirty="0"/>
          </a:p>
        </p:txBody>
      </p:sp>
      <p:pic>
        <p:nvPicPr>
          <p:cNvPr id="270" name="Picture Placeholder 269" descr="target icon">
            <a:extLst>
              <a:ext uri="{FF2B5EF4-FFF2-40B4-BE49-F238E27FC236}">
                <a16:creationId xmlns:a16="http://schemas.microsoft.com/office/drawing/2014/main" id="{DE7A4D25-3CA5-F92A-988A-F913C367D593}"/>
              </a:ext>
            </a:extLst>
          </p:cNvPr>
          <p:cNvPicPr>
            <a:picLocks noGrp="1" noChangeAspect="1"/>
          </p:cNvPicPr>
          <p:nvPr>
            <p:ph type="pic" sz="quarter" idx="25"/>
          </p:nvPr>
        </p:nvPicPr>
        <p:blipFill rotWithShape="1">
          <a:blip r:embed="rId5"/>
          <a:srcRect t="113" b="113"/>
          <a:stretch/>
        </p:blipFill>
        <p:spPr/>
      </p:pic>
      <p:sp>
        <p:nvSpPr>
          <p:cNvPr id="27" name="Text Placeholder 26">
            <a:extLst>
              <a:ext uri="{FF2B5EF4-FFF2-40B4-BE49-F238E27FC236}">
                <a16:creationId xmlns:a16="http://schemas.microsoft.com/office/drawing/2014/main" id="{A0DA38E3-68A2-4FF9-022B-BA0DF832B1DB}"/>
              </a:ext>
            </a:extLst>
          </p:cNvPr>
          <p:cNvSpPr>
            <a:spLocks noGrp="1"/>
          </p:cNvSpPr>
          <p:nvPr>
            <p:ph type="body" sz="quarter" idx="21"/>
          </p:nvPr>
        </p:nvSpPr>
        <p:spPr/>
        <p:txBody>
          <a:bodyPr/>
          <a:lstStyle/>
          <a:p>
            <a:pPr lvl="0"/>
            <a:r>
              <a:rPr lang="en-US" dirty="0"/>
              <a:t>Foster holistically superior methodologies</a:t>
            </a:r>
          </a:p>
        </p:txBody>
      </p:sp>
      <p:sp>
        <p:nvSpPr>
          <p:cNvPr id="23" name="Text Placeholder 22">
            <a:extLst>
              <a:ext uri="{FF2B5EF4-FFF2-40B4-BE49-F238E27FC236}">
                <a16:creationId xmlns:a16="http://schemas.microsoft.com/office/drawing/2014/main" id="{9D48D07F-2D5B-F0D5-4005-197607C4F197}"/>
              </a:ext>
            </a:extLst>
          </p:cNvPr>
          <p:cNvSpPr>
            <a:spLocks noGrp="1"/>
          </p:cNvSpPr>
          <p:nvPr>
            <p:ph type="body" sz="quarter" idx="17"/>
          </p:nvPr>
        </p:nvSpPr>
        <p:spPr/>
        <p:txBody>
          <a:bodyPr/>
          <a:lstStyle/>
          <a:p>
            <a:r>
              <a:rPr lang="en-US" dirty="0"/>
              <a:t>LAUNCH</a:t>
            </a:r>
          </a:p>
          <a:p>
            <a:endParaRPr lang="en-US" dirty="0"/>
          </a:p>
        </p:txBody>
      </p:sp>
      <p:pic>
        <p:nvPicPr>
          <p:cNvPr id="268" name="Picture Placeholder 267" descr="rocket icon">
            <a:extLst>
              <a:ext uri="{FF2B5EF4-FFF2-40B4-BE49-F238E27FC236}">
                <a16:creationId xmlns:a16="http://schemas.microsoft.com/office/drawing/2014/main" id="{1A522F41-60C1-3803-6132-18E154C0E328}"/>
              </a:ext>
            </a:extLst>
          </p:cNvPr>
          <p:cNvPicPr>
            <a:picLocks noGrp="1" noChangeAspect="1"/>
          </p:cNvPicPr>
          <p:nvPr>
            <p:ph type="pic" sz="quarter" idx="24"/>
          </p:nvPr>
        </p:nvPicPr>
        <p:blipFill rotWithShape="1">
          <a:blip r:embed="rId6"/>
          <a:srcRect t="543" b="543"/>
          <a:stretch/>
        </p:blipFill>
        <p:spPr/>
      </p:pic>
      <p:sp>
        <p:nvSpPr>
          <p:cNvPr id="28" name="Text Placeholder 27">
            <a:extLst>
              <a:ext uri="{FF2B5EF4-FFF2-40B4-BE49-F238E27FC236}">
                <a16:creationId xmlns:a16="http://schemas.microsoft.com/office/drawing/2014/main" id="{B72BD1AE-7290-BA6E-18FB-8181C0D13E7C}"/>
              </a:ext>
            </a:extLst>
          </p:cNvPr>
          <p:cNvSpPr>
            <a:spLocks noGrp="1"/>
          </p:cNvSpPr>
          <p:nvPr>
            <p:ph type="body" sz="quarter" idx="22"/>
          </p:nvPr>
        </p:nvSpPr>
        <p:spPr/>
        <p:txBody>
          <a:bodyPr/>
          <a:lstStyle/>
          <a:p>
            <a:pPr lvl="0"/>
            <a:r>
              <a:rPr lang="en-US" dirty="0"/>
              <a:t>Deploy strategic networks with compelling e-</a:t>
            </a:r>
            <a:br>
              <a:rPr lang="en-US" dirty="0"/>
            </a:br>
            <a:r>
              <a:rPr lang="en-US" dirty="0"/>
              <a:t>business needs</a:t>
            </a:r>
          </a:p>
        </p:txBody>
      </p:sp>
    </p:spTree>
    <p:extLst>
      <p:ext uri="{BB962C8B-B14F-4D97-AF65-F5344CB8AC3E}">
        <p14:creationId xmlns:p14="http://schemas.microsoft.com/office/powerpoint/2010/main" val="1600494506"/>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{C5027893-0513-486E-A65C-33DA135932B6}tf78438558_win32</Template>
  <TotalTime>781</TotalTime>
  <Words>653</Words>
  <Application>Microsoft Office PowerPoint</Application>
  <PresentationFormat>Widescreen</PresentationFormat>
  <Paragraphs>112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Arial Black</vt:lpstr>
      <vt:lpstr>Sabon Next LT</vt:lpstr>
      <vt:lpstr>Office Theme</vt:lpstr>
      <vt:lpstr>PowerPoint Presentation</vt:lpstr>
      <vt:lpstr>Plan</vt:lpstr>
      <vt:lpstr>Introduction</vt:lpstr>
      <vt:lpstr>Description de l'architecture du réseau neuronal</vt:lpstr>
      <vt:lpstr>PowerPoint Presentation</vt:lpstr>
      <vt:lpstr>Collecte de données​</vt:lpstr>
      <vt:lpstr>MEET OUR TEAM</vt:lpstr>
      <vt:lpstr>MEET OUR Extended TEAM</vt:lpstr>
      <vt:lpstr>PLAN FOR PRODUCT LAUNCH </vt:lpstr>
      <vt:lpstr>TIMELINE</vt:lpstr>
      <vt:lpstr>AREAS OF FOCUS </vt:lpstr>
      <vt:lpstr>HOW WE GET THERE</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Oubaida SONDE</dc:creator>
  <cp:lastModifiedBy>Oubaida SONDE</cp:lastModifiedBy>
  <cp:revision>13</cp:revision>
  <dcterms:created xsi:type="dcterms:W3CDTF">2023-03-19T01:03:11Z</dcterms:created>
  <dcterms:modified xsi:type="dcterms:W3CDTF">2023-03-29T22:33:18Z</dcterms:modified>
</cp:coreProperties>
</file>